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3" r:id="rId17"/>
    <p:sldId id="27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937" autoAdjust="0"/>
  </p:normalViewPr>
  <p:slideViewPr>
    <p:cSldViewPr snapToGrid="0">
      <p:cViewPr varScale="1">
        <p:scale>
          <a:sx n="56" d="100"/>
          <a:sy n="56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88A35-8F8C-426E-8D43-9FBA176A302E}" type="datetimeFigureOut">
              <a:rPr lang="es-AR" smtClean="0"/>
              <a:t>3/6/2017</a:t>
            </a:fld>
            <a:endParaRPr lang="es-A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A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FE47B-6E18-43CA-AD19-6AF24A8A03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178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Maria</a:t>
            </a:r>
            <a:r>
              <a:rPr lang="pt-BR" baseline="0" dirty="0"/>
              <a:t> inclui o homem e o dignifica na concepção do filho</a:t>
            </a:r>
          </a:p>
          <a:p>
            <a:r>
              <a:rPr lang="pt-BR" baseline="0" dirty="0"/>
              <a:t>Jesus dignifica a mulher por nascer dela</a:t>
            </a:r>
          </a:p>
          <a:p>
            <a:r>
              <a:rPr lang="pt-BR" baseline="0" dirty="0"/>
              <a:t>A maternidade passa a ser bênção novamente, e não apenas causa de dores</a:t>
            </a:r>
          </a:p>
          <a:p>
            <a:r>
              <a:rPr lang="pt-BR" baseline="0" dirty="0"/>
              <a:t>A promessa de esmagar a serpente pela descendência começa a se cumprir no ventre de uma mulher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F69B-A13A-4329-9009-9019EADE509B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354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E280-5B0D-4FE2-A667-97325522371F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229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Ícone</a:t>
            </a:r>
            <a:r>
              <a:rPr lang="pt-BR" baseline="0" dirty="0"/>
              <a:t> século XIV – baseado em original do século II – catacumbas.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Helene</a:t>
            </a:r>
            <a:r>
              <a:rPr lang="pt-BR" dirty="0"/>
              <a:t> </a:t>
            </a:r>
            <a:r>
              <a:rPr lang="pt-BR" dirty="0" err="1"/>
              <a:t>Hoerni</a:t>
            </a:r>
            <a:r>
              <a:rPr lang="pt-BR" dirty="0"/>
              <a:t>-Jung: Maria cor da terra  - adama; fiando – pois criar é fiar, tecer.</a:t>
            </a:r>
          </a:p>
          <a:p>
            <a:r>
              <a:rPr lang="pt-BR" dirty="0"/>
              <a:t>Um novo templo começa com ela. Mas também</a:t>
            </a:r>
            <a:r>
              <a:rPr lang="pt-BR" baseline="0" dirty="0"/>
              <a:t> uma espada (pano de linho nos outros).</a:t>
            </a:r>
          </a:p>
          <a:p>
            <a:r>
              <a:rPr lang="pt-BR" baseline="0" dirty="0"/>
              <a:t>Criar um tecido entre o céu e a terra – a encarnação de Jesus – laço de amor.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F69B-A13A-4329-9009-9019EADE509B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291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casal desnudado de</a:t>
            </a:r>
            <a:r>
              <a:rPr lang="pt-BR" baseline="0" dirty="0"/>
              <a:t> Gênesis, condenado a viver fora do paraíso é recomposto por um outro casal – que “desnudado” na falta de bebida – uma vergonha inapagável - é recoberto com o melhor vinho. Novamente é Deus que dá alimento em primeira pessoa, que simultaneamente recobre a vergonha do casal. Jesus, o vinho novo para a relação entre um homem e uma mulher.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F69B-A13A-4329-9009-9019EADE509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48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 não para uma mulher</a:t>
            </a:r>
            <a:r>
              <a:rPr lang="pt-BR" baseline="0" dirty="0"/>
              <a:t> toda certinha, mas para uma mulher que seguiu à risca o cumprimento do Gênesis – fazer do homem o seu desejo, desejando tanto que se perde de tanto apaixonar. Jesus fala à mulher sobre suas paixões desmedidas, sem condenação. E ao nomear a vida da mulher, também se nomeia a ela.</a:t>
            </a:r>
            <a:endParaRPr lang="pt-BR" dirty="0"/>
          </a:p>
          <a:p>
            <a:r>
              <a:rPr lang="pt-BR" dirty="0"/>
              <a:t>Repete assim o gesto de </a:t>
            </a:r>
            <a:r>
              <a:rPr lang="pt-BR" dirty="0" err="1"/>
              <a:t>Adao</a:t>
            </a:r>
            <a:r>
              <a:rPr lang="pt-BR" dirty="0"/>
              <a:t> – ao ver a mulher, anuncia a própria identidade. Jesus se mostra Messias</a:t>
            </a:r>
            <a:r>
              <a:rPr lang="pt-BR" baseline="0" dirty="0"/>
              <a:t> em frente a essa Eva destrambelhada. E com isso a retira da repetição do trauma, pois seu desejo de homem agora pode ser desejo de adorar em espírito e em verdade. Assim dá a Deus o que é de Deus – Ele a construiu – e dá ao homem o que é do homem – seu amor de mulher sem exigência de divindade.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F69B-A13A-4329-9009-9019EADE509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83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Hombre, mujer con hemorragia e menina – todos son alcanzados por la gracia de Jesucristo. El</a:t>
            </a:r>
            <a:r>
              <a:rPr lang="es-AR" baseline="0" dirty="0"/>
              <a:t> masculino aprende a esperar e a acompañar los ritmos de la Vida,</a:t>
            </a:r>
          </a:p>
          <a:p>
            <a:r>
              <a:rPr lang="es-AR" baseline="0" dirty="0"/>
              <a:t> la mujer tiene coraje para </a:t>
            </a:r>
            <a:r>
              <a:rPr lang="es-AR" baseline="0" dirty="0" err="1"/>
              <a:t>rompir</a:t>
            </a:r>
            <a:r>
              <a:rPr lang="es-AR" baseline="0" dirty="0"/>
              <a:t> con </a:t>
            </a:r>
            <a:r>
              <a:rPr lang="es-AR" baseline="0" dirty="0" err="1"/>
              <a:t>tabus</a:t>
            </a:r>
            <a:r>
              <a:rPr lang="es-AR" baseline="0" dirty="0"/>
              <a:t> e la menina se deja acordar. </a:t>
            </a:r>
            <a:endParaRPr lang="es-A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FE47B-6E18-43CA-AD19-6AF24A8A036E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3448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Mulher</a:t>
            </a:r>
            <a:r>
              <a:rPr lang="pt-BR" baseline="0" dirty="0"/>
              <a:t> não está escrava do desejo do homem – a mulher já não precisa se deixar dominar pelas regras impostas pela sociedade patriarcal, pela marca de quem pode chegar e quem não. Ela toma a iniciativa e vem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F69B-A13A-4329-9009-9019EADE509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87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</a:t>
            </a:r>
            <a:r>
              <a:rPr lang="pt-BR" baseline="0" dirty="0"/>
              <a:t> interpõe e cumpre “abandonarás pai e mãe”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F69B-A13A-4329-9009-9019EADE509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86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0D70-641D-4E79-8B82-AEC693D6B534}" type="datetime1">
              <a:rPr lang="pt-BR" smtClean="0"/>
              <a:t>03/06/2017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tângulo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tângulo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tângulo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tângulo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tângulo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tângulo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tângulo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60389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458-B34E-434D-AB50-F17CEB8E6502}" type="datetime1">
              <a:rPr lang="pt-BR" smtClean="0"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11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B37-5CAC-4D8E-B749-8FAA297D4B39}" type="datetime1">
              <a:rPr lang="pt-BR" smtClean="0"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02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736B-CAAB-401A-BEBF-7C363B6B3874}" type="datetime1">
              <a:rPr lang="pt-BR" smtClean="0"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37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097-F235-4CD7-9D60-96D738995C5D}" type="datetime1">
              <a:rPr lang="pt-BR" smtClean="0"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tângulo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tângulo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tângulo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tângulo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40514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BE0F-5380-4DB9-9E3B-99B097D134B9}" type="datetime1">
              <a:rPr lang="pt-BR" smtClean="0"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5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FBEF-189E-4094-877A-9852BED04802}" type="datetime1">
              <a:rPr lang="pt-BR" smtClean="0"/>
              <a:t>03/06/2017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tângulo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tângulo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tângulo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tângulo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tângulo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tângulo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tângulo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417370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A377-6FEA-43B3-8F6A-C0F036399D81}" type="datetime1">
              <a:rPr lang="pt-BR" smtClean="0"/>
              <a:t>03/06/2017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55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D9AB-D016-44BF-ABD1-76046B1F7127}" type="datetime1">
              <a:rPr lang="pt-BR" smtClean="0"/>
              <a:t>03/06/2017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62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2A7D-1867-4CC6-8A0F-70E8FF727D0F}" type="datetime1">
              <a:rPr lang="pt-BR" smtClean="0"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74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8748A0-D857-4679-ACE0-043D78EC4689}" type="datetime1">
              <a:rPr lang="pt-BR" smtClean="0"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54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tângulo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ângulo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tângulo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tângulo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tângulo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tângulo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tângulo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97E134-7C19-41CF-9882-86D92607A8D2}" type="datetime1">
              <a:rPr lang="pt-BR" smtClean="0"/>
              <a:t>03/06/2017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pt-BR"/>
              <a:t>@ Karin H K Wondracek</a:t>
            </a: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D514362-E56D-4966-A0FD-2081471421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782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 Karin H K Wondracek</a:t>
            </a: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Jesucristo, gracia ambulante de dios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887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Jesus restaura </a:t>
            </a:r>
            <a:r>
              <a:rPr lang="pt-BR" dirty="0" err="1"/>
              <a:t>el</a:t>
            </a:r>
            <a:r>
              <a:rPr lang="pt-BR" dirty="0"/>
              <a:t> casal</a:t>
            </a:r>
          </a:p>
        </p:txBody>
      </p:sp>
      <p:pic>
        <p:nvPicPr>
          <p:cNvPr id="6" name="Espaço Reservado para Conteúdo 5" descr="bodas-de-cana ícon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1388" y="2012950"/>
            <a:ext cx="5686425" cy="4114800"/>
          </a:xfrm>
        </p:spPr>
      </p:pic>
      <p:sp>
        <p:nvSpPr>
          <p:cNvPr id="7" name="CaixaDeTexto 6"/>
          <p:cNvSpPr txBox="1"/>
          <p:nvPr/>
        </p:nvSpPr>
        <p:spPr>
          <a:xfrm>
            <a:off x="8772930" y="6488668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Infragon</a:t>
            </a:r>
            <a:r>
              <a:rPr lang="pt-BR" dirty="0"/>
              <a:t>.</a:t>
            </a:r>
            <a:r>
              <a:rPr lang="pt-BR" dirty="0" err="1"/>
              <a:t>blogspot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Karin Kepler Wondracek</a:t>
            </a:r>
          </a:p>
        </p:txBody>
      </p:sp>
    </p:spTree>
    <p:extLst>
      <p:ext uri="{BB962C8B-B14F-4D97-AF65-F5344CB8AC3E}">
        <p14:creationId xmlns:p14="http://schemas.microsoft.com/office/powerpoint/2010/main" val="51953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Jesus se anuncia a una </a:t>
            </a:r>
            <a:r>
              <a:rPr lang="pt-BR" dirty="0" err="1"/>
              <a:t>mujer</a:t>
            </a:r>
            <a:endParaRPr lang="pt-BR" dirty="0"/>
          </a:p>
        </p:txBody>
      </p:sp>
      <p:pic>
        <p:nvPicPr>
          <p:cNvPr id="4" name="Espaço Reservado para Conteúdo 3" descr="Samaritana Kod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3058" y="1857364"/>
            <a:ext cx="3000396" cy="4277160"/>
          </a:xfrm>
        </p:spPr>
      </p:pic>
      <p:sp>
        <p:nvSpPr>
          <p:cNvPr id="5" name="CaixaDeTexto 4"/>
          <p:cNvSpPr txBox="1"/>
          <p:nvPr/>
        </p:nvSpPr>
        <p:spPr>
          <a:xfrm>
            <a:off x="8882082" y="6143644"/>
            <a:ext cx="141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Sieger</a:t>
            </a:r>
            <a:r>
              <a:rPr lang="pt-BR" dirty="0"/>
              <a:t> </a:t>
            </a:r>
            <a:r>
              <a:rPr lang="pt-BR" dirty="0" err="1"/>
              <a:t>Köder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Karin Kepler Wondracek</a:t>
            </a:r>
          </a:p>
        </p:txBody>
      </p:sp>
    </p:spTree>
    <p:extLst>
      <p:ext uri="{BB962C8B-B14F-4D97-AF65-F5344CB8AC3E}">
        <p14:creationId xmlns:p14="http://schemas.microsoft.com/office/powerpoint/2010/main" val="286689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Jesus cura a todos</a:t>
            </a:r>
          </a:p>
        </p:txBody>
      </p:sp>
      <p:pic>
        <p:nvPicPr>
          <p:cNvPr id="6" name="Espaço Reservado para Conteúdo 5" descr="filha de Jair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65943" y="1770063"/>
            <a:ext cx="3484991" cy="4525962"/>
          </a:xfrm>
        </p:spPr>
      </p:pic>
      <p:pic>
        <p:nvPicPr>
          <p:cNvPr id="7" name="Espaço Reservado para Conteúdo 6" descr="Tua Fé te salvou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46314" y="1770063"/>
            <a:ext cx="3506248" cy="4525962"/>
          </a:xfr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Karin Kepler Wondracek</a:t>
            </a:r>
          </a:p>
        </p:txBody>
      </p:sp>
    </p:spTree>
    <p:extLst>
      <p:ext uri="{BB962C8B-B14F-4D97-AF65-F5344CB8AC3E}">
        <p14:creationId xmlns:p14="http://schemas.microsoft.com/office/powerpoint/2010/main" val="269160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Jesus destaca </a:t>
            </a:r>
            <a:r>
              <a:rPr lang="pt-BR" dirty="0" err="1"/>
              <a:t>el</a:t>
            </a:r>
            <a:r>
              <a:rPr lang="pt-BR" dirty="0"/>
              <a:t> amor feminino </a:t>
            </a:r>
            <a:r>
              <a:rPr lang="pt-BR" dirty="0" err="1"/>
              <a:t>activo</a:t>
            </a:r>
            <a:endParaRPr lang="pt-BR" dirty="0"/>
          </a:p>
        </p:txBody>
      </p:sp>
      <p:pic>
        <p:nvPicPr>
          <p:cNvPr id="7" name="Espaço Reservado para Conteúdo 6" descr="Simão e pecador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8072" y="2428868"/>
            <a:ext cx="5151200" cy="4254630"/>
          </a:xfrm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Karin Kepler Wondracek</a:t>
            </a:r>
          </a:p>
        </p:txBody>
      </p:sp>
    </p:spTree>
    <p:extLst>
      <p:ext uri="{BB962C8B-B14F-4D97-AF65-F5344CB8AC3E}">
        <p14:creationId xmlns:p14="http://schemas.microsoft.com/office/powerpoint/2010/main" val="36922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Jesus </a:t>
            </a:r>
            <a:r>
              <a:rPr lang="pt-BR" dirty="0" err="1"/>
              <a:t>ceña</a:t>
            </a:r>
            <a:r>
              <a:rPr lang="pt-BR" dirty="0"/>
              <a:t> com pecadores</a:t>
            </a:r>
          </a:p>
        </p:txBody>
      </p:sp>
      <p:pic>
        <p:nvPicPr>
          <p:cNvPr id="5" name="Espaço Reservado para Conteúdo 4" descr="31out-2010-zaqueu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8049" y="1772816"/>
            <a:ext cx="3243263" cy="4324350"/>
          </a:xfrm>
        </p:spPr>
      </p:pic>
    </p:spTree>
    <p:extLst>
      <p:ext uri="{BB962C8B-B14F-4D97-AF65-F5344CB8AC3E}">
        <p14:creationId xmlns:p14="http://schemas.microsoft.com/office/powerpoint/2010/main" val="380079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Jesus </a:t>
            </a:r>
            <a:r>
              <a:rPr lang="pt-BR" dirty="0" err="1"/>
              <a:t>ressucita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relación</a:t>
            </a:r>
            <a:r>
              <a:rPr lang="pt-BR" dirty="0"/>
              <a:t> madre-</a:t>
            </a:r>
            <a:r>
              <a:rPr lang="pt-BR" dirty="0" err="1"/>
              <a:t>hijo</a:t>
            </a:r>
            <a:endParaRPr lang="pt-BR" dirty="0"/>
          </a:p>
        </p:txBody>
      </p:sp>
      <p:pic>
        <p:nvPicPr>
          <p:cNvPr id="4" name="Espaço Reservado para Conteúdo 3" descr="Nai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7241" y="2676815"/>
            <a:ext cx="4293096" cy="3609705"/>
          </a:xfrm>
        </p:spPr>
      </p:pic>
      <p:sp>
        <p:nvSpPr>
          <p:cNvPr id="5" name="CaixaDeTexto 4"/>
          <p:cNvSpPr txBox="1"/>
          <p:nvPr/>
        </p:nvSpPr>
        <p:spPr>
          <a:xfrm>
            <a:off x="3524233" y="6429396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Conhecimentoegraça</a:t>
            </a:r>
            <a:r>
              <a:rPr lang="pt-BR" dirty="0"/>
              <a:t>.</a:t>
            </a:r>
            <a:r>
              <a:rPr lang="pt-BR" dirty="0" err="1"/>
              <a:t>blogspot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Karin Kepler Wondracek</a:t>
            </a:r>
          </a:p>
        </p:txBody>
      </p:sp>
    </p:spTree>
    <p:extLst>
      <p:ext uri="{BB962C8B-B14F-4D97-AF65-F5344CB8AC3E}">
        <p14:creationId xmlns:p14="http://schemas.microsoft.com/office/powerpoint/2010/main" val="90135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pregunta clave: donde estás?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Karin Kepler Wondracek</a:t>
            </a:r>
          </a:p>
        </p:txBody>
      </p:sp>
    </p:spTree>
    <p:extLst>
      <p:ext uri="{BB962C8B-B14F-4D97-AF65-F5344CB8AC3E}">
        <p14:creationId xmlns:p14="http://schemas.microsoft.com/office/powerpoint/2010/main" val="1007123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Jesus suporta </a:t>
            </a:r>
            <a:r>
              <a:rPr lang="pt-BR" dirty="0" err="1"/>
              <a:t>nuestras</a:t>
            </a:r>
            <a:r>
              <a:rPr lang="pt-BR" dirty="0"/>
              <a:t> </a:t>
            </a:r>
            <a:r>
              <a:rPr lang="pt-BR" dirty="0" err="1"/>
              <a:t>dolores</a:t>
            </a:r>
            <a:endParaRPr lang="pt-BR" dirty="0"/>
          </a:p>
        </p:txBody>
      </p:sp>
      <p:pic>
        <p:nvPicPr>
          <p:cNvPr id="4" name="Espaço Reservado para Conteúdo 3" descr="Foto-0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34258" y="1784350"/>
            <a:ext cx="3180685" cy="4572000"/>
          </a:xfrm>
        </p:spPr>
      </p:pic>
      <p:sp>
        <p:nvSpPr>
          <p:cNvPr id="5" name="CaixaDeTexto 4"/>
          <p:cNvSpPr txBox="1"/>
          <p:nvPr/>
        </p:nvSpPr>
        <p:spPr>
          <a:xfrm>
            <a:off x="8953520" y="6072206"/>
            <a:ext cx="141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Sieger</a:t>
            </a:r>
            <a:r>
              <a:rPr lang="pt-BR" dirty="0"/>
              <a:t> </a:t>
            </a:r>
            <a:r>
              <a:rPr lang="pt-BR" dirty="0" err="1"/>
              <a:t>Köder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Karin Kepler Wondracek</a:t>
            </a:r>
          </a:p>
        </p:txBody>
      </p:sp>
    </p:spTree>
    <p:extLst>
      <p:ext uri="{BB962C8B-B14F-4D97-AF65-F5344CB8AC3E}">
        <p14:creationId xmlns:p14="http://schemas.microsoft.com/office/powerpoint/2010/main" val="228016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nuevo</a:t>
            </a:r>
            <a:r>
              <a:rPr lang="pt-BR" dirty="0"/>
              <a:t> </a:t>
            </a:r>
            <a:r>
              <a:rPr lang="pt-BR" dirty="0" err="1"/>
              <a:t>comienzo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s-AR" dirty="0"/>
              <a:t>Este es el árbol genealógico de la raza humana. Dios creó la raza humana a su semejanza, con naturaleza semejante a la suya. </a:t>
            </a:r>
          </a:p>
          <a:p>
            <a:pPr marL="68580" indent="0">
              <a:buNone/>
            </a:pPr>
            <a:r>
              <a:rPr lang="es-AR" dirty="0"/>
              <a:t>Dios creó macho y hembra y los bendijo, la raza humana como un todo. (Gen. 5.1.2)</a:t>
            </a:r>
          </a:p>
          <a:p>
            <a:pPr marL="68580" indent="0">
              <a:buNone/>
            </a:pPr>
            <a:r>
              <a:rPr lang="es-AR" dirty="0"/>
              <a:t> </a:t>
            </a:r>
          </a:p>
          <a:p>
            <a:pPr marL="68580" indent="0">
              <a:buNone/>
            </a:pPr>
            <a:r>
              <a:rPr lang="es-AR" dirty="0"/>
              <a:t>Jesús, hijo de José, hijo de Eli ... hijo de </a:t>
            </a:r>
            <a:r>
              <a:rPr lang="es-AR" dirty="0" err="1"/>
              <a:t>Enós</a:t>
            </a:r>
            <a:r>
              <a:rPr lang="es-AR" dirty="0"/>
              <a:t>, hijo de Siete, hijo de Adán, hijo de Dios. </a:t>
            </a:r>
          </a:p>
          <a:p>
            <a:pPr marL="68580" indent="0">
              <a:buNone/>
            </a:pPr>
            <a:r>
              <a:rPr lang="es-AR" dirty="0"/>
              <a:t>			(Lucas 3.23,38)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kern="0">
                <a:solidFill>
                  <a:sysClr val="windowText" lastClr="000000"/>
                </a:solidFill>
              </a:rPr>
              <a:t>@ Karin H K Wondracek</a:t>
            </a:r>
          </a:p>
        </p:txBody>
      </p:sp>
    </p:spTree>
    <p:extLst>
      <p:ext uri="{BB962C8B-B14F-4D97-AF65-F5344CB8AC3E}">
        <p14:creationId xmlns:p14="http://schemas.microsoft.com/office/powerpoint/2010/main" val="365763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</a:t>
            </a:r>
            <a:r>
              <a:rPr lang="pt-BR" dirty="0" err="1"/>
              <a:t>Jesucristo</a:t>
            </a:r>
            <a:r>
              <a:rPr lang="pt-BR" dirty="0"/>
              <a:t>, </a:t>
            </a:r>
            <a:r>
              <a:rPr lang="pt-BR" dirty="0" err="1"/>
              <a:t>nacido</a:t>
            </a:r>
            <a:r>
              <a:rPr lang="pt-BR" dirty="0"/>
              <a:t> de </a:t>
            </a:r>
            <a:r>
              <a:rPr lang="pt-BR" dirty="0" err="1"/>
              <a:t>mujer</a:t>
            </a:r>
            <a:r>
              <a:rPr lang="pt-BR" dirty="0"/>
              <a:t>”</a:t>
            </a:r>
          </a:p>
        </p:txBody>
      </p:sp>
      <p:pic>
        <p:nvPicPr>
          <p:cNvPr id="6" name="Espaço Reservado para Conteúdo 5" descr="¨Maria Belé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4364" y="1717890"/>
            <a:ext cx="3214710" cy="5033928"/>
          </a:xfrm>
        </p:spPr>
      </p:pic>
      <p:sp>
        <p:nvSpPr>
          <p:cNvPr id="4" name="CaixaDeTexto 3"/>
          <p:cNvSpPr txBox="1"/>
          <p:nvPr/>
        </p:nvSpPr>
        <p:spPr>
          <a:xfrm>
            <a:off x="8667768" y="6215082"/>
            <a:ext cx="141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kern="0" dirty="0" err="1">
                <a:solidFill>
                  <a:sysClr val="windowText" lastClr="000000"/>
                </a:solidFill>
              </a:rPr>
              <a:t>Sieger</a:t>
            </a:r>
            <a:r>
              <a:rPr lang="pt-BR" kern="0" dirty="0">
                <a:solidFill>
                  <a:sysClr val="windowText" lastClr="000000"/>
                </a:solidFill>
              </a:rPr>
              <a:t> </a:t>
            </a:r>
            <a:r>
              <a:rPr lang="pt-BR" kern="0" dirty="0" err="1">
                <a:solidFill>
                  <a:sysClr val="windowText" lastClr="000000"/>
                </a:solidFill>
              </a:rPr>
              <a:t>Köder</a:t>
            </a:r>
            <a:endParaRPr lang="pt-BR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kern="0">
                <a:solidFill>
                  <a:sysClr val="windowText" lastClr="000000"/>
                </a:solidFill>
              </a:rPr>
              <a:t>@ Karin H K Wondracek</a:t>
            </a:r>
          </a:p>
        </p:txBody>
      </p:sp>
    </p:spTree>
    <p:extLst>
      <p:ext uri="{BB962C8B-B14F-4D97-AF65-F5344CB8AC3E}">
        <p14:creationId xmlns:p14="http://schemas.microsoft.com/office/powerpoint/2010/main" val="397757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kern="0">
                <a:solidFill>
                  <a:sysClr val="windowText" lastClr="000000"/>
                </a:solidFill>
              </a:rPr>
              <a:t>@ Karin H K Wondracek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524000" y="468313"/>
            <a:ext cx="7772400" cy="4572000"/>
          </a:xfrm>
        </p:spPr>
        <p:txBody>
          <a:bodyPr/>
          <a:lstStyle/>
          <a:p>
            <a:pPr marL="68580" indent="0">
              <a:buNone/>
            </a:pPr>
            <a:r>
              <a:rPr lang="es-ES" dirty="0"/>
              <a:t>María incluye al hombre y lo dignifica en la concepción del hijo</a:t>
            </a:r>
          </a:p>
          <a:p>
            <a:pPr marL="68580" indent="0">
              <a:buNone/>
            </a:pPr>
            <a:r>
              <a:rPr lang="es-ES" dirty="0"/>
              <a:t>Jesús dignifica a la mujer por nacer de ella</a:t>
            </a:r>
          </a:p>
          <a:p>
            <a:pPr marL="68580" indent="0">
              <a:buNone/>
            </a:pPr>
            <a:r>
              <a:rPr lang="es-ES" dirty="0"/>
              <a:t>La maternidad pasa a ser bendición nuevamente, y no sólo causa de dolores</a:t>
            </a:r>
          </a:p>
          <a:p>
            <a:pPr marL="68580" indent="0">
              <a:buNone/>
            </a:pPr>
            <a:r>
              <a:rPr lang="es-ES" dirty="0"/>
              <a:t>La promesa de aplastar la serpiente por la descendencia comienza a cumplirse en el vientre de una mujer</a:t>
            </a:r>
          </a:p>
          <a:p>
            <a:pPr marL="68580" indent="0">
              <a:buNone/>
            </a:pPr>
            <a:endParaRPr lang="es-AR" dirty="0"/>
          </a:p>
        </p:txBody>
      </p:sp>
      <p:pic>
        <p:nvPicPr>
          <p:cNvPr id="5" name="Espaço Reservado para Conteúdo 5" descr="¨Maria Belém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 flipH="1">
            <a:off x="8616280" y="3702844"/>
            <a:ext cx="1708150" cy="2674938"/>
          </a:xfrm>
        </p:spPr>
      </p:pic>
    </p:spTree>
    <p:extLst>
      <p:ext uri="{BB962C8B-B14F-4D97-AF65-F5344CB8AC3E}">
        <p14:creationId xmlns:p14="http://schemas.microsoft.com/office/powerpoint/2010/main" val="253290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Stammbau J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52728" y="590683"/>
            <a:ext cx="2643206" cy="5731584"/>
          </a:xfrm>
        </p:spPr>
      </p:pic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Mulheres na genealogia de Jesus:</a:t>
            </a:r>
          </a:p>
          <a:p>
            <a:endParaRPr lang="pt-BR" dirty="0"/>
          </a:p>
          <a:p>
            <a:r>
              <a:rPr lang="pt-BR" dirty="0"/>
              <a:t>Eva...</a:t>
            </a:r>
          </a:p>
          <a:p>
            <a:r>
              <a:rPr lang="pt-BR" dirty="0"/>
              <a:t>Sara</a:t>
            </a:r>
          </a:p>
          <a:p>
            <a:r>
              <a:rPr lang="pt-BR" dirty="0"/>
              <a:t>Rebeca</a:t>
            </a:r>
          </a:p>
          <a:p>
            <a:r>
              <a:rPr lang="pt-BR" dirty="0"/>
              <a:t>Lea</a:t>
            </a:r>
          </a:p>
          <a:p>
            <a:r>
              <a:rPr lang="pt-BR" dirty="0" err="1"/>
              <a:t>Tamar</a:t>
            </a:r>
            <a:endParaRPr lang="pt-BR" dirty="0"/>
          </a:p>
          <a:p>
            <a:r>
              <a:rPr lang="pt-BR" dirty="0" err="1"/>
              <a:t>Raabe</a:t>
            </a:r>
            <a:r>
              <a:rPr lang="pt-BR" dirty="0"/>
              <a:t> </a:t>
            </a:r>
          </a:p>
          <a:p>
            <a:r>
              <a:rPr lang="pt-BR" dirty="0"/>
              <a:t>Rute</a:t>
            </a:r>
          </a:p>
          <a:p>
            <a:r>
              <a:rPr lang="pt-BR" dirty="0"/>
              <a:t>Bate </a:t>
            </a:r>
            <a:r>
              <a:rPr lang="pt-BR" dirty="0" err="1"/>
              <a:t>Seba</a:t>
            </a:r>
            <a:r>
              <a:rPr lang="pt-BR" dirty="0"/>
              <a:t>, mulher de Urias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kern="0">
                <a:solidFill>
                  <a:sysClr val="windowText" lastClr="000000"/>
                </a:solidFill>
              </a:rPr>
              <a:t>@Karin K Wondracek</a:t>
            </a:r>
          </a:p>
        </p:txBody>
      </p:sp>
    </p:spTree>
    <p:extLst>
      <p:ext uri="{BB962C8B-B14F-4D97-AF65-F5344CB8AC3E}">
        <p14:creationId xmlns:p14="http://schemas.microsoft.com/office/powerpoint/2010/main" val="403272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418288"/>
            <a:ext cx="4281596" cy="5785940"/>
          </a:xfrm>
          <a:prstGeom prst="rect">
            <a:avLst/>
          </a:prstGeom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kern="0">
                <a:solidFill>
                  <a:sysClr val="windowText" lastClr="000000"/>
                </a:solidFill>
              </a:rPr>
              <a:t>@Karin K Wondracek</a:t>
            </a:r>
          </a:p>
        </p:txBody>
      </p:sp>
    </p:spTree>
    <p:extLst>
      <p:ext uri="{BB962C8B-B14F-4D97-AF65-F5344CB8AC3E}">
        <p14:creationId xmlns:p14="http://schemas.microsoft.com/office/powerpoint/2010/main" val="82074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438400" y="512064"/>
            <a:ext cx="3369568" cy="914400"/>
          </a:xfrm>
        </p:spPr>
        <p:txBody>
          <a:bodyPr/>
          <a:lstStyle/>
          <a:p>
            <a:r>
              <a:rPr lang="pt-BR" dirty="0"/>
              <a:t>Maria y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semilla</a:t>
            </a:r>
            <a:r>
              <a:rPr lang="pt-BR" dirty="0"/>
              <a:t> prometida a Eva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332656"/>
            <a:ext cx="4242199" cy="5922836"/>
          </a:xfrm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kern="0">
                <a:solidFill>
                  <a:sysClr val="windowText" lastClr="000000"/>
                </a:solidFill>
              </a:rPr>
              <a:t>@Karin K Wondracek</a:t>
            </a:r>
          </a:p>
        </p:txBody>
      </p:sp>
    </p:spTree>
    <p:extLst>
      <p:ext uri="{BB962C8B-B14F-4D97-AF65-F5344CB8AC3E}">
        <p14:creationId xmlns:p14="http://schemas.microsoft.com/office/powerpoint/2010/main" val="23996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Maria cura Eva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38400" y="2780928"/>
            <a:ext cx="7772400" cy="4572000"/>
          </a:xfrm>
        </p:spPr>
        <p:txBody>
          <a:bodyPr/>
          <a:lstStyle/>
          <a:p>
            <a:r>
              <a:rPr lang="es-ES" dirty="0"/>
              <a:t>No se esconde del encuentro con lo divino (ángel jefe)</a:t>
            </a:r>
          </a:p>
          <a:p>
            <a:r>
              <a:rPr lang="es-ES" dirty="0"/>
              <a:t>Incluye al hombre en la generación del hijo</a:t>
            </a:r>
          </a:p>
          <a:p>
            <a:r>
              <a:rPr lang="es-ES" dirty="0"/>
              <a:t>Participa </a:t>
            </a:r>
            <a:r>
              <a:rPr lang="es-ES" dirty="0" err="1"/>
              <a:t>co</a:t>
            </a:r>
            <a:r>
              <a:rPr lang="es-ES" dirty="0"/>
              <a:t>-creando</a:t>
            </a:r>
          </a:p>
          <a:p>
            <a:r>
              <a:rPr lang="es-ES" dirty="0"/>
              <a:t>Nacimiento es júbilo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kern="0">
                <a:solidFill>
                  <a:sysClr val="windowText" lastClr="000000"/>
                </a:solidFill>
              </a:rPr>
              <a:t>@Karin K Wondracek</a:t>
            </a:r>
          </a:p>
        </p:txBody>
      </p:sp>
    </p:spTree>
    <p:extLst>
      <p:ext uri="{BB962C8B-B14F-4D97-AF65-F5344CB8AC3E}">
        <p14:creationId xmlns:p14="http://schemas.microsoft.com/office/powerpoint/2010/main" val="93857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382587"/>
            <a:ext cx="9753600" cy="914400"/>
          </a:xfrm>
        </p:spPr>
        <p:txBody>
          <a:bodyPr/>
          <a:lstStyle/>
          <a:p>
            <a:r>
              <a:rPr lang="es-ES" dirty="0"/>
              <a:t>Para hombre y mujer: nueva ordenación de prioridades</a:t>
            </a:r>
            <a:br>
              <a:rPr lang="pt-BR" dirty="0"/>
            </a:br>
            <a:endParaRPr lang="es-A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kern="0">
                <a:solidFill>
                  <a:sysClr val="windowText" lastClr="000000"/>
                </a:solidFill>
              </a:rPr>
              <a:t>@Karin K Wondracek</a:t>
            </a:r>
          </a:p>
        </p:txBody>
      </p:sp>
      <p:pic>
        <p:nvPicPr>
          <p:cNvPr id="1026" name="Picture 2" descr="Resultado de imagem para caravaggio fuga in egit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72" y="1784350"/>
            <a:ext cx="56528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21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735</Words>
  <Application>Microsoft Office PowerPoint</Application>
  <PresentationFormat>Widescreen</PresentationFormat>
  <Paragraphs>81</Paragraphs>
  <Slides>17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Calibri</vt:lpstr>
      <vt:lpstr>Consolas</vt:lpstr>
      <vt:lpstr>Corbel</vt:lpstr>
      <vt:lpstr>Wingdings</vt:lpstr>
      <vt:lpstr>Wingdings 2</vt:lpstr>
      <vt:lpstr>Wingdings 3</vt:lpstr>
      <vt:lpstr>Metrô</vt:lpstr>
      <vt:lpstr>Jesucristo, gracia ambulante de dios</vt:lpstr>
      <vt:lpstr>Un nuevo comienzo</vt:lpstr>
      <vt:lpstr>“Jesucristo, nacido de mujer”</vt:lpstr>
      <vt:lpstr>Apresentação do PowerPoint</vt:lpstr>
      <vt:lpstr>Apresentação do PowerPoint</vt:lpstr>
      <vt:lpstr>Apresentação do PowerPoint</vt:lpstr>
      <vt:lpstr>Maria y la semilla prometida a Eva</vt:lpstr>
      <vt:lpstr>Maria cura Eva</vt:lpstr>
      <vt:lpstr>Para hombre y mujer: nueva ordenación de prioridades </vt:lpstr>
      <vt:lpstr>Jesus restaura el casal</vt:lpstr>
      <vt:lpstr>Jesus se anuncia a una mujer</vt:lpstr>
      <vt:lpstr>Jesus cura a todos</vt:lpstr>
      <vt:lpstr>Jesus destaca el amor feminino activo</vt:lpstr>
      <vt:lpstr>Jesus ceña com pecadores</vt:lpstr>
      <vt:lpstr>Jesus ressucita la relación madre-hijo</vt:lpstr>
      <vt:lpstr>La pregunta clave: donde estás?</vt:lpstr>
      <vt:lpstr>Jesus suporta nuestras dolores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 Hellen Kepler Wondracek</dc:creator>
  <cp:lastModifiedBy>Karin Hellen Kepler Wondracek</cp:lastModifiedBy>
  <cp:revision>3</cp:revision>
  <dcterms:created xsi:type="dcterms:W3CDTF">2017-06-03T19:13:06Z</dcterms:created>
  <dcterms:modified xsi:type="dcterms:W3CDTF">2017-06-03T19:30:05Z</dcterms:modified>
</cp:coreProperties>
</file>